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9" r:id="rId2"/>
    <p:sldId id="303" r:id="rId3"/>
    <p:sldId id="301" r:id="rId4"/>
    <p:sldId id="302" r:id="rId5"/>
    <p:sldId id="304" r:id="rId6"/>
    <p:sldId id="32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0667" autoAdjust="0"/>
  </p:normalViewPr>
  <p:slideViewPr>
    <p:cSldViewPr>
      <p:cViewPr varScale="1">
        <p:scale>
          <a:sx n="73" d="100"/>
          <a:sy n="73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A9114-72B5-4526-810B-F922FA36014D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6EEC-A2A6-4069-9A01-0B14F40CBB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REFERENTE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Prof.ssa Antonia Lepanto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429024"/>
          </a:xfrm>
        </p:spPr>
        <p:txBody>
          <a:bodyPr>
            <a:normAutofit fontScale="47500" lnSpcReduction="20000"/>
          </a:bodyPr>
          <a:lstStyle/>
          <a:p>
            <a:endParaRPr lang="it-IT" sz="6700" b="1" dirty="0" smtClean="0">
              <a:solidFill>
                <a:srgbClr val="FF0000"/>
              </a:solidFill>
            </a:endParaRPr>
          </a:p>
          <a:p>
            <a:endParaRPr lang="it-IT" sz="5100" dirty="0" smtClean="0">
              <a:solidFill>
                <a:srgbClr val="FF0000"/>
              </a:solidFill>
            </a:endParaRPr>
          </a:p>
          <a:p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Lesson</a:t>
            </a:r>
            <a:r>
              <a:rPr lang="it-IT" sz="33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plan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Clil</a:t>
            </a:r>
            <a:endParaRPr lang="it-IT" sz="70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Words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of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wisdom-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Civil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70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rights</a:t>
            </a:r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in the world</a:t>
            </a:r>
          </a:p>
          <a:p>
            <a:r>
              <a:rPr lang="it-IT" sz="7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Parole di saggezza – I diritti civili nel mondo</a:t>
            </a:r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86015"/>
          </a:xfrm>
        </p:spPr>
        <p:txBody>
          <a:bodyPr/>
          <a:lstStyle/>
          <a:p>
            <a:r>
              <a:rPr lang="it-IT" dirty="0" smtClean="0"/>
              <a:t>DESTINATARI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8001056" cy="3571900"/>
          </a:xfrm>
        </p:spPr>
        <p:txBody>
          <a:bodyPr>
            <a:normAutofit/>
          </a:bodyPr>
          <a:lstStyle/>
          <a:p>
            <a:endParaRPr lang="it-IT" sz="4000" dirty="0" smtClean="0">
              <a:solidFill>
                <a:srgbClr val="FF0000"/>
              </a:solidFill>
            </a:endParaRPr>
          </a:p>
          <a:p>
            <a:r>
              <a:rPr lang="it-IT" sz="4000" dirty="0" smtClean="0">
                <a:solidFill>
                  <a:srgbClr val="FF0000"/>
                </a:solidFill>
              </a:rPr>
              <a:t>Alunni/e 5G del Liceo linguistico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Descrizione sintetica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Conoscenza delle parole di alcuni personaggi(da Dolci a Gandhi, etc.) che, nell’arco della storia contemporanea, si sono distinti per il raggiungimento dei loro obiettivi attraverso la non violenza.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Obiettivo</a:t>
            </a:r>
          </a:p>
          <a:p>
            <a:r>
              <a:rPr lang="it-IT" dirty="0" smtClean="0"/>
              <a:t> Riflettere su alcune tappe significative della lotta per i diritti civili nel mondo.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4380" t="15692" r="31766" b="15800"/>
          <a:stretch>
            <a:fillRect/>
          </a:stretch>
        </p:blipFill>
        <p:spPr bwMode="auto">
          <a:xfrm>
            <a:off x="1000100" y="3071810"/>
            <a:ext cx="7358114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 l="20117" t="22812" r="28906" b="37813"/>
          <a:stretch>
            <a:fillRect/>
          </a:stretch>
        </p:blipFill>
        <p:spPr bwMode="auto">
          <a:xfrm>
            <a:off x="642910" y="214290"/>
            <a:ext cx="771530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Le/gli alunne/i hanno interagito fra loro e con l’insegnante in modo costruttivo acquisendo informazioni nuove e consolidandone altre già apprese.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Hanno utilizzato la lingua inglese sia per comunicare fra loro sia per esporre dei contenuti di Storia contemporanea.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La classe ha aumentato la propria consapevolezza sulla lotta per i diritti civili.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134</Words>
  <Application>Microsoft Office PowerPoint</Application>
  <PresentationFormat>Presentazione su schermo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di Office</vt:lpstr>
      <vt:lpstr>REFERENTE  Prof.ssa Antonia Lepanto</vt:lpstr>
      <vt:lpstr>DESTINATARI </vt:lpstr>
      <vt:lpstr>Descrizione sintetica attività</vt:lpstr>
      <vt:lpstr>Presentazione standard di PowerPoint</vt:lpstr>
      <vt:lpstr>RISULTATI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DANILO DOLCI</dc:title>
  <dc:creator>Mariuccia</dc:creator>
  <cp:lastModifiedBy>Giupag</cp:lastModifiedBy>
  <cp:revision>79</cp:revision>
  <dcterms:created xsi:type="dcterms:W3CDTF">2017-06-12T17:13:06Z</dcterms:created>
  <dcterms:modified xsi:type="dcterms:W3CDTF">2017-10-29T16:27:17Z</dcterms:modified>
</cp:coreProperties>
</file>